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49" r:id="rId5"/>
    <p:sldMasterId id="2147483650" r:id="rId6"/>
    <p:sldMasterId id="2147483651" r:id="rId7"/>
    <p:sldMasterId id="2147483652" r:id="rId8"/>
    <p:sldMasterId id="2147483653" r:id="rId9"/>
    <p:sldMasterId id="2147483654" r:id="rId10"/>
    <p:sldMasterId id="2147483655" r:id="rId11"/>
    <p:sldMasterId id="2147483656" r:id="rId12"/>
    <p:sldMasterId id="2147483657" r:id="rId13"/>
    <p:sldMasterId id="2147483658" r:id="rId14"/>
    <p:sldMasterId id="2147483659" r:id="rId15"/>
    <p:sldMasterId id="2147483660" r:id="rId16"/>
    <p:sldMasterId id="2147483661" r:id="rId17"/>
  </p:sldMasterIdLst>
  <p:sldIdLst>
    <p:sldId id="260" r:id="rId18"/>
  </p:sldIdLst>
  <p:sldSz cx="12801600" cy="22860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1pPr>
    <a:lvl2pPr marL="482600" indent="657225" algn="l" rtl="0" eaLnBrk="0" fontAlgn="base" hangingPunct="0">
      <a:spcBef>
        <a:spcPct val="0"/>
      </a:spcBef>
      <a:spcAft>
        <a:spcPct val="0"/>
      </a:spcAft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2pPr>
    <a:lvl3pPr marL="966788" indent="1314450" algn="l" rtl="0" eaLnBrk="0" fontAlgn="base" hangingPunct="0">
      <a:spcBef>
        <a:spcPct val="0"/>
      </a:spcBef>
      <a:spcAft>
        <a:spcPct val="0"/>
      </a:spcAft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3pPr>
    <a:lvl4pPr marL="1454150" indent="1968500" algn="l" rtl="0" eaLnBrk="0" fontAlgn="base" hangingPunct="0">
      <a:spcBef>
        <a:spcPct val="0"/>
      </a:spcBef>
      <a:spcAft>
        <a:spcPct val="0"/>
      </a:spcAft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4pPr>
    <a:lvl5pPr marL="1936750" indent="2625725" algn="l" rtl="0" eaLnBrk="0" fontAlgn="base" hangingPunct="0">
      <a:spcBef>
        <a:spcPct val="0"/>
      </a:spcBef>
      <a:spcAft>
        <a:spcPct val="0"/>
      </a:spcAft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5pPr>
    <a:lvl6pPr marL="2286000" algn="l" defTabSz="914400" rtl="0" eaLnBrk="1" latinLnBrk="0" hangingPunct="1"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6pPr>
    <a:lvl7pPr marL="2743200" algn="l" defTabSz="914400" rtl="0" eaLnBrk="1" latinLnBrk="0" hangingPunct="1"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7pPr>
    <a:lvl8pPr marL="3200400" algn="l" defTabSz="914400" rtl="0" eaLnBrk="1" latinLnBrk="0" hangingPunct="1"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8pPr>
    <a:lvl9pPr marL="3657600" algn="l" defTabSz="914400" rtl="0" eaLnBrk="1" latinLnBrk="0" hangingPunct="1"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9pPr>
  </p:defaultTextStyle>
  <p:extLst>
    <p:ext uri="{EFAFB233-063F-42B5-8137-9DF3F51BA10A}">
      <p15:sldGuideLst xmlns:p15="http://schemas.microsoft.com/office/powerpoint/2012/main">
        <p15:guide id="1" orient="horz" pos="720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CC66"/>
    <a:srgbClr val="FF9933"/>
    <a:srgbClr val="00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85A9B-874A-9B9B-56A3-92867FD83FC1}" v="48" dt="2025-02-17T06:14:15.720"/>
    <p1510:client id="{ED4DB9BB-4856-0E1E-5435-3FBB30B6525D}" v="1" dt="2025-02-17T03:52:00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570" autoAdjust="0"/>
  </p:normalViewPr>
  <p:slideViewPr>
    <p:cSldViewPr>
      <p:cViewPr>
        <p:scale>
          <a:sx n="50" d="100"/>
          <a:sy n="50" d="100"/>
        </p:scale>
        <p:origin x="1814" y="-3701"/>
      </p:cViewPr>
      <p:guideLst>
        <p:guide orient="horz" pos="7200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88336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84159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595180"/>
            <a:ext cx="2880360" cy="198266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95180"/>
            <a:ext cx="8555736" cy="19826654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9466456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4288206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636772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  <a:prstGeom prst="rect">
            <a:avLst/>
          </a:prstGeom>
        </p:spPr>
        <p:txBody>
          <a:bodyPr lIns="97067" tIns="48535" rIns="97067" bIns="48535"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45516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0761745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289326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356515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6251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  <a:prstGeom prst="rect">
            <a:avLst/>
          </a:prstGeom>
        </p:spPr>
        <p:txBody>
          <a:bodyPr lIns="97067" tIns="48535" rIns="97067" bIns="48535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21949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  <a:prstGeom prst="rect">
            <a:avLst/>
          </a:prstGeom>
        </p:spPr>
        <p:txBody>
          <a:bodyPr lIns="97067" tIns="48535" rIns="97067" bIns="48535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1845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5344" y="3841571"/>
            <a:ext cx="2574544" cy="106048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712" y="3841571"/>
            <a:ext cx="7638288" cy="106048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962057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523542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916430"/>
            <a:ext cx="2880360" cy="19505396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916430"/>
            <a:ext cx="8555736" cy="19505396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499226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381113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5767375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19222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712" y="6492782"/>
            <a:ext cx="2439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6472" y="6492782"/>
            <a:ext cx="2439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114529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740678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223240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45377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4907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51712" y="3841571"/>
            <a:ext cx="10298176" cy="10604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86734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25664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3810608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5344" y="595178"/>
            <a:ext cx="2574544" cy="19288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712" y="595178"/>
            <a:ext cx="7638288" cy="19288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9528620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265730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847865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66731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712" y="6492782"/>
            <a:ext cx="5106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6492782"/>
            <a:ext cx="5106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9639683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03125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2409818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699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5741531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79948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126494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521422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5344" y="595178"/>
            <a:ext cx="2574544" cy="19288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712" y="595178"/>
            <a:ext cx="7638288" cy="19288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757112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413322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64492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07148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2512" y="6492782"/>
            <a:ext cx="19060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43872" y="6492782"/>
            <a:ext cx="19060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6378449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694019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41026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00354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332968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05273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2533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5877151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5344" y="595178"/>
            <a:ext cx="2574544" cy="19288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712" y="595178"/>
            <a:ext cx="7638288" cy="19288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7629303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7272728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940051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646978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712" y="6492782"/>
            <a:ext cx="2439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6472" y="6492782"/>
            <a:ext cx="2439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501577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59514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621806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3752719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878336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33693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9931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3987250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5344" y="595178"/>
            <a:ext cx="2574544" cy="19288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712" y="595178"/>
            <a:ext cx="7638288" cy="19288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04527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712" y="6492782"/>
            <a:ext cx="5106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6492782"/>
            <a:ext cx="5106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39726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518458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20293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9632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74395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320674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85824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439345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5344" y="595178"/>
            <a:ext cx="2574544" cy="19288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712" y="595178"/>
            <a:ext cx="7638288" cy="19288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52201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12364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946053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46550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225663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66422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2211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12346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12040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49956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12620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84655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5332881"/>
            <a:ext cx="2880360" cy="150889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81"/>
            <a:ext cx="8555736" cy="15088952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733401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81311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917343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  <a:prstGeom prst="rect">
            <a:avLst/>
          </a:prstGeom>
        </p:spPr>
        <p:txBody>
          <a:bodyPr lIns="97067" tIns="48535" rIns="97067" bIns="48535"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23190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712" y="2975864"/>
            <a:ext cx="5106416" cy="1690828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2975864"/>
            <a:ext cx="5106416" cy="1690828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487226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7016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712" y="11795220"/>
            <a:ext cx="5106416" cy="265121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11795220"/>
            <a:ext cx="5106416" cy="265121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94874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604060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38957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  <a:prstGeom prst="rect">
            <a:avLst/>
          </a:prstGeom>
        </p:spPr>
        <p:txBody>
          <a:bodyPr lIns="97067" tIns="48535" rIns="97067" bIns="48535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03176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  <a:prstGeom prst="rect">
            <a:avLst/>
          </a:prstGeom>
        </p:spPr>
        <p:txBody>
          <a:bodyPr lIns="97067" tIns="48535" rIns="97067" bIns="48535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47342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88574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916437"/>
            <a:ext cx="2880360" cy="18967711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916437"/>
            <a:ext cx="8555736" cy="189677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46897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179009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74105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33770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8107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90743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83165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257089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96360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94576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55131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46938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5332877"/>
            <a:ext cx="2880360" cy="15903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77"/>
            <a:ext cx="8555736" cy="15903928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50922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307616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692525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9053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744276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027761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371563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665942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01609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565555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70285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871988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5332877"/>
            <a:ext cx="2880360" cy="15903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77"/>
            <a:ext cx="8555736" cy="15903928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64351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79451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671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16644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89449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856" y="11227109"/>
            <a:ext cx="2844800" cy="773723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6000" y="11227109"/>
            <a:ext cx="2844800" cy="773723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749400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333225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02054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94934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366416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18157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301571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57064" y="3300505"/>
            <a:ext cx="1443736" cy="156638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856" y="3300505"/>
            <a:ext cx="4245864" cy="156638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85721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30015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2508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529045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61995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856" y="11227109"/>
            <a:ext cx="2844800" cy="773723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6000" y="11227109"/>
            <a:ext cx="2844800" cy="773723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819520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493468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14828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90185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47947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38442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101241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57064" y="3300505"/>
            <a:ext cx="1443736" cy="156638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856" y="3300505"/>
            <a:ext cx="4245864" cy="156638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05189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50591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549083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800898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87557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151755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485819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896299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91952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76288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5581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26375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0950" y="11795125"/>
            <a:ext cx="102997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3840163"/>
            <a:ext cx="10299700" cy="773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360363" indent="-360363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787400" indent="-300038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2pPr>
      <a:lvl3pPr marL="121126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3pPr>
      <a:lvl4pPr marL="1695450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4pPr>
      <a:lvl5pPr marL="218281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942975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414463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2pPr>
      <a:lvl3pPr marL="1885950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3pPr>
      <a:lvl4pPr marL="2357438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4pPr>
      <a:lvl5pPr marL="2828925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5pPr>
      <a:lvl6pPr marL="3316490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6pPr>
      <a:lvl7pPr marL="3801830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7pPr>
      <a:lvl8pPr marL="4287172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8pPr>
      <a:lvl9pPr marL="4772512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593725"/>
            <a:ext cx="102997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0950" y="6491288"/>
            <a:ext cx="4965700" cy="133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803275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274763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2pPr>
      <a:lvl3pPr marL="1746250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3pPr>
      <a:lvl4pPr marL="221773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4pPr>
      <a:lvl5pPr marL="269398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5pPr>
      <a:lvl6pPr marL="317998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6pPr>
      <a:lvl7pPr marL="366532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7pPr>
      <a:lvl8pPr marL="4150671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8pPr>
      <a:lvl9pPr marL="4636010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593725"/>
            <a:ext cx="102997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0950" y="6491288"/>
            <a:ext cx="10299700" cy="133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803275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274763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2pPr>
      <a:lvl3pPr marL="1746250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3pPr>
      <a:lvl4pPr marL="221773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4pPr>
      <a:lvl5pPr marL="269398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5pPr>
      <a:lvl6pPr marL="317998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6pPr>
      <a:lvl7pPr marL="366532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7pPr>
      <a:lvl8pPr marL="4150671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8pPr>
      <a:lvl9pPr marL="4636010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593725"/>
            <a:ext cx="102997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51750" y="6491288"/>
            <a:ext cx="3898900" cy="133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803275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274763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2pPr>
      <a:lvl3pPr marL="1746250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3pPr>
      <a:lvl4pPr marL="221773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4pPr>
      <a:lvl5pPr marL="269398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5pPr>
      <a:lvl6pPr marL="317998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6pPr>
      <a:lvl7pPr marL="366532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7pPr>
      <a:lvl8pPr marL="4150671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8pPr>
      <a:lvl9pPr marL="4636010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593725"/>
            <a:ext cx="102997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0950" y="6491288"/>
            <a:ext cx="4965700" cy="133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803275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274763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2pPr>
      <a:lvl3pPr marL="1746250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3pPr>
      <a:lvl4pPr marL="221773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4pPr>
      <a:lvl5pPr marL="269398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5pPr>
      <a:lvl6pPr marL="317998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6pPr>
      <a:lvl7pPr marL="366532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7pPr>
      <a:lvl8pPr marL="4150671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8pPr>
      <a:lvl9pPr marL="4636010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593725"/>
            <a:ext cx="102997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0950" y="6491288"/>
            <a:ext cx="10299700" cy="133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887413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358900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2pPr>
      <a:lvl3pPr marL="1830388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3pPr>
      <a:lvl4pPr marL="2301875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4pPr>
      <a:lvl5pPr marL="2773363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5pPr>
      <a:lvl6pPr marL="3262564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6pPr>
      <a:lvl7pPr marL="3747904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7pPr>
      <a:lvl8pPr marL="4233243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8pPr>
      <a:lvl9pPr marL="4718586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6950075"/>
            <a:ext cx="10299700" cy="893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360363" indent="-360363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787400" indent="-300038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2pPr>
      <a:lvl3pPr marL="121126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3pPr>
      <a:lvl4pPr marL="1695450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4pPr>
      <a:lvl5pPr marL="218281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0950" y="2978150"/>
            <a:ext cx="10299700" cy="169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887413" indent="-604838" algn="l" rtl="0" eaLnBrk="0" fontAlgn="base" hangingPunct="0">
        <a:spcBef>
          <a:spcPts val="5613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358900" indent="-604838" algn="l" rtl="0" eaLnBrk="0" fontAlgn="base" hangingPunct="0">
        <a:spcBef>
          <a:spcPts val="5613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2pPr>
      <a:lvl3pPr marL="1830388" indent="-604838" algn="l" rtl="0" eaLnBrk="0" fontAlgn="base" hangingPunct="0">
        <a:spcBef>
          <a:spcPts val="5613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3pPr>
      <a:lvl4pPr marL="2301875" indent="-604838" algn="l" rtl="0" eaLnBrk="0" fontAlgn="base" hangingPunct="0">
        <a:spcBef>
          <a:spcPts val="5613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4pPr>
      <a:lvl5pPr marL="2773363" indent="-604838" algn="l" rtl="0" eaLnBrk="0" fontAlgn="base" hangingPunct="0">
        <a:spcBef>
          <a:spcPts val="5613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5pPr>
      <a:lvl6pPr marL="3262564" indent="-606675" algn="l" rtl="0" fontAlgn="base">
        <a:spcBef>
          <a:spcPts val="5626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6pPr>
      <a:lvl7pPr marL="3747904" indent="-606675" algn="l" rtl="0" fontAlgn="base">
        <a:spcBef>
          <a:spcPts val="5626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7pPr>
      <a:lvl8pPr marL="4233243" indent="-606675" algn="l" rtl="0" fontAlgn="base">
        <a:spcBef>
          <a:spcPts val="5626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8pPr>
      <a:lvl9pPr marL="4718586" indent="-606675" algn="l" rtl="0" fontAlgn="base">
        <a:spcBef>
          <a:spcPts val="5626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17259300"/>
            <a:ext cx="10299700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360363" indent="-360363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787400" indent="-300038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2pPr>
      <a:lvl3pPr marL="121126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3pPr>
      <a:lvl4pPr marL="1695450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4pPr>
      <a:lvl5pPr marL="218281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17259300"/>
            <a:ext cx="10299700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360363" indent="-360363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787400" indent="-300038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2pPr>
      <a:lvl3pPr marL="121126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3pPr>
      <a:lvl4pPr marL="1695450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4pPr>
      <a:lvl5pPr marL="218281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3" y="11226800"/>
            <a:ext cx="5773737" cy="773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3302000"/>
            <a:ext cx="5773737" cy="773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360363" indent="-360363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787400" indent="-300038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2pPr>
      <a:lvl3pPr marL="1211263" indent="-241300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3pPr>
      <a:lvl4pPr marL="1695450" indent="-241300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4pPr>
      <a:lvl5pPr marL="2182813" indent="-241300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3" y="11226800"/>
            <a:ext cx="5773737" cy="773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3302000"/>
            <a:ext cx="5773737" cy="773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360363" indent="-360363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787400" indent="-300038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2pPr>
      <a:lvl3pPr marL="1211263" indent="-241300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3pPr>
      <a:lvl4pPr marL="1695450" indent="-241300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4pPr>
      <a:lvl5pPr marL="2182813" indent="-241300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593725"/>
            <a:ext cx="102997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942975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414463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2pPr>
      <a:lvl3pPr marL="1885950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3pPr>
      <a:lvl4pPr marL="2357438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4pPr>
      <a:lvl5pPr marL="2828925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5pPr>
      <a:lvl6pPr marL="3316490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6pPr>
      <a:lvl7pPr marL="3801830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7pPr>
      <a:lvl8pPr marL="4287172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8pPr>
      <a:lvl9pPr marL="4772512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2611920-7FFF-42DD-942B-DD8B8F7E8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461" y="-298"/>
            <a:ext cx="12801600" cy="3328423"/>
          </a:xfrm>
          <a:prstGeom prst="rect">
            <a:avLst/>
          </a:prstGeom>
        </p:spPr>
      </p:pic>
      <p:cxnSp>
        <p:nvCxnSpPr>
          <p:cNvPr id="14343" name="Straight Connector 2"/>
          <p:cNvCxnSpPr>
            <a:cxnSpLocks noChangeShapeType="1"/>
          </p:cNvCxnSpPr>
          <p:nvPr/>
        </p:nvCxnSpPr>
        <p:spPr bwMode="auto">
          <a:xfrm>
            <a:off x="203200" y="3763398"/>
            <a:ext cx="12344400" cy="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163EF7-8CCB-4F64-8ACA-D4ADDD50F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1577"/>
            <a:ext cx="12801600" cy="3328423"/>
          </a:xfrm>
          <a:prstGeom prst="rect">
            <a:avLst/>
          </a:prstGeom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257300" y="22098000"/>
            <a:ext cx="10287000" cy="52890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67" tIns="48535" rIns="97067" bIns="48535">
            <a:spAutoFit/>
          </a:bodyPr>
          <a:lstStyle>
            <a:lvl1pPr algn="ctr">
              <a:defRPr sz="4000">
                <a:solidFill>
                  <a:schemeClr val="tx1"/>
                </a:solidFill>
                <a:latin typeface="GillSans"/>
                <a:sym typeface="GillSans"/>
              </a:defRPr>
            </a:lvl1pPr>
            <a:lvl2pPr marL="742950" indent="-285750" algn="ctr">
              <a:defRPr sz="4000">
                <a:solidFill>
                  <a:schemeClr val="tx1"/>
                </a:solidFill>
                <a:latin typeface="GillSans"/>
                <a:sym typeface="GillSans"/>
              </a:defRPr>
            </a:lvl2pPr>
            <a:lvl3pPr marL="1143000" indent="-228600" algn="ctr">
              <a:defRPr sz="4000">
                <a:solidFill>
                  <a:schemeClr val="tx1"/>
                </a:solidFill>
                <a:latin typeface="GillSans"/>
                <a:sym typeface="GillSans"/>
              </a:defRPr>
            </a:lvl3pPr>
            <a:lvl4pPr marL="1600200" indent="-228600" algn="ctr">
              <a:defRPr sz="4000">
                <a:solidFill>
                  <a:schemeClr val="tx1"/>
                </a:solidFill>
                <a:latin typeface="GillSans"/>
                <a:sym typeface="GillSans"/>
              </a:defRPr>
            </a:lvl4pPr>
            <a:lvl5pPr marL="2057400" indent="-228600" algn="ctr">
              <a:defRPr sz="4000">
                <a:solidFill>
                  <a:schemeClr val="tx1"/>
                </a:solidFill>
                <a:latin typeface="GillSans"/>
                <a:sym typeface="Gill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Sans"/>
                <a:sym typeface="Gill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Sans"/>
                <a:sym typeface="Gill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Sans"/>
                <a:sym typeface="Gill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Sans"/>
                <a:sym typeface="GillSans"/>
              </a:defRPr>
            </a:lvl9pPr>
          </a:lstStyle>
          <a:p>
            <a:pPr eaLnBrk="1" hangingPunct="1"/>
            <a:r>
              <a:rPr lang="en-US" altLang="de-DE" sz="2800" b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KARAGANDA, APRIL 17, 2026</a:t>
            </a:r>
            <a:endParaRPr lang="en-US" altLang="de-DE" sz="28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Лого КМУ">
            <a:extLst>
              <a:ext uri="{FF2B5EF4-FFF2-40B4-BE49-F238E27FC236}">
                <a16:creationId xmlns:a16="http://schemas.microsoft.com/office/drawing/2014/main" id="{AEC97EF3-9D4F-44A8-9523-ECC6326C861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2" y="1254185"/>
            <a:ext cx="3810000" cy="224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22">
            <a:extLst>
              <a:ext uri="{FF2B5EF4-FFF2-40B4-BE49-F238E27FC236}">
                <a16:creationId xmlns:a16="http://schemas.microsoft.com/office/drawing/2014/main" id="{A129F8EB-5323-4CE0-9D32-4D50960FE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982" y="1312654"/>
            <a:ext cx="10560039" cy="13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37" tIns="342842" rIns="137137" bIns="342842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OF THE E-POSTER</a:t>
            </a:r>
          </a:p>
        </p:txBody>
      </p:sp>
      <p:sp>
        <p:nvSpPr>
          <p:cNvPr id="16" name="Text Box 123">
            <a:extLst>
              <a:ext uri="{FF2B5EF4-FFF2-40B4-BE49-F238E27FC236}">
                <a16:creationId xmlns:a16="http://schemas.microsoft.com/office/drawing/2014/main" id="{C0938DB0-641B-4263-ABE0-39BADF144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742" y="2202749"/>
            <a:ext cx="8061319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37" tIns="137137" rIns="137137" bIns="137137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name of the participant</a:t>
            </a:r>
          </a:p>
          <a:p>
            <a:pPr algn="ctr" eaLnBrk="1" hangingPunct="1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</a:p>
        </p:txBody>
      </p:sp>
      <p:sp>
        <p:nvSpPr>
          <p:cNvPr id="19" name="Rectangle 32">
            <a:extLst>
              <a:ext uri="{FF2B5EF4-FFF2-40B4-BE49-F238E27FC236}">
                <a16:creationId xmlns:a16="http://schemas.microsoft.com/office/drawing/2014/main" id="{AD618CB1-344F-4A10-B016-A461102E0CB5}"/>
              </a:ext>
            </a:extLst>
          </p:cNvPr>
          <p:cNvSpPr/>
          <p:nvPr/>
        </p:nvSpPr>
        <p:spPr>
          <a:xfrm>
            <a:off x="-624334" y="3838751"/>
            <a:ext cx="4515118" cy="6306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en-US" sz="3600" b="1" u="sng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9FF8B1BD-6AE6-4E96-8615-2CDE5609BC81}"/>
              </a:ext>
            </a:extLst>
          </p:cNvPr>
          <p:cNvSpPr/>
          <p:nvPr/>
        </p:nvSpPr>
        <p:spPr>
          <a:xfrm>
            <a:off x="5639938" y="3590618"/>
            <a:ext cx="6296925" cy="10327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en-US" sz="3600" b="1" u="sng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</a:p>
        </p:txBody>
      </p:sp>
      <p:sp>
        <p:nvSpPr>
          <p:cNvPr id="22" name="Rectangle 44">
            <a:extLst>
              <a:ext uri="{FF2B5EF4-FFF2-40B4-BE49-F238E27FC236}">
                <a16:creationId xmlns:a16="http://schemas.microsoft.com/office/drawing/2014/main" id="{ADAFC182-1A5D-4D50-9765-307CD5BA02E8}"/>
              </a:ext>
            </a:extLst>
          </p:cNvPr>
          <p:cNvSpPr/>
          <p:nvPr/>
        </p:nvSpPr>
        <p:spPr>
          <a:xfrm>
            <a:off x="-781824" y="8289618"/>
            <a:ext cx="6619207" cy="9772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en-US" sz="3600" b="1" u="sng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24" name="Rectangle 35">
            <a:extLst>
              <a:ext uri="{FF2B5EF4-FFF2-40B4-BE49-F238E27FC236}">
                <a16:creationId xmlns:a16="http://schemas.microsoft.com/office/drawing/2014/main" id="{B11A81D2-DB59-47C6-B74C-BA0901555771}"/>
              </a:ext>
            </a:extLst>
          </p:cNvPr>
          <p:cNvSpPr/>
          <p:nvPr/>
        </p:nvSpPr>
        <p:spPr>
          <a:xfrm>
            <a:off x="3979669" y="18989634"/>
            <a:ext cx="4783332" cy="7123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en-US" sz="3600" b="1" u="sng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5ECA71-CBFF-4566-89BD-B24FC6E52EA5}"/>
              </a:ext>
            </a:extLst>
          </p:cNvPr>
          <p:cNvSpPr txBox="1"/>
          <p:nvPr/>
        </p:nvSpPr>
        <p:spPr>
          <a:xfrm>
            <a:off x="300769" y="4513175"/>
            <a:ext cx="56759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introduction, you can specify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the problem associated with the research or the establishment of a scientific context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the white spots in the problem or what has not been done yet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Formulation of the research objective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the importance of research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49AF22-AF7D-49B8-9266-18B53496A8CB}"/>
              </a:ext>
            </a:extLst>
          </p:cNvPr>
          <p:cNvSpPr txBox="1"/>
          <p:nvPr/>
        </p:nvSpPr>
        <p:spPr>
          <a:xfrm>
            <a:off x="6441707" y="4469383"/>
            <a:ext cx="622240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approximate structure of the section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general scheme of the experiment.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Populations/samples.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of the research area.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methodology.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processing/preparation.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and measurements.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processing.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0A7A66-D37B-4FB7-9BE5-C377244C5B22}"/>
              </a:ext>
            </a:extLst>
          </p:cNvPr>
          <p:cNvSpPr txBox="1"/>
          <p:nvPr/>
        </p:nvSpPr>
        <p:spPr>
          <a:xfrm>
            <a:off x="249907" y="9208957"/>
            <a:ext cx="572685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are given in the processed version in the form:</a:t>
            </a:r>
          </a:p>
          <a:p>
            <a:pPr algn="just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-tables, </a:t>
            </a:r>
          </a:p>
          <a:p>
            <a:pPr algn="just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-charts, </a:t>
            </a:r>
          </a:p>
          <a:p>
            <a:pPr algn="just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-diagrams, </a:t>
            </a:r>
          </a:p>
          <a:p>
            <a:pPr algn="just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-equations,</a:t>
            </a:r>
          </a:p>
          <a:p>
            <a:pPr algn="just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-photographs,</a:t>
            </a:r>
          </a:p>
          <a:p>
            <a:pPr algn="just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-drawings, etc.</a:t>
            </a:r>
          </a:p>
          <a:p>
            <a:pPr algn="just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is about ideas, assumptions about the facts obtained, and a comparison of our own results with those of other authors.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C1045A-48DA-40B9-AED5-E196E5EB407A}"/>
              </a:ext>
            </a:extLst>
          </p:cNvPr>
          <p:cNvSpPr txBox="1"/>
          <p:nvPr/>
        </p:nvSpPr>
        <p:spPr>
          <a:xfrm>
            <a:off x="2997521" y="19674847"/>
            <a:ext cx="78228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conclusion, you can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 the results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 a practical application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 a direction for future research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756" y="9036749"/>
            <a:ext cx="5876371" cy="4330470"/>
          </a:xfrm>
          <a:prstGeom prst="rect">
            <a:avLst/>
          </a:prstGeom>
        </p:spPr>
      </p:pic>
      <p:sp>
        <p:nvSpPr>
          <p:cNvPr id="26" name="Text Box 180">
            <a:extLst>
              <a:ext uri="{FF2B5EF4-FFF2-40B4-BE49-F238E27FC236}">
                <a16:creationId xmlns:a16="http://schemas.microsoft.com/office/drawing/2014/main" id="{0EF553AE-2F9D-4C67-BDBF-729D45C15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337" y="13502630"/>
            <a:ext cx="4288650" cy="43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 1.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of the diagram</a:t>
            </a:r>
          </a:p>
        </p:txBody>
      </p:sp>
      <p:graphicFrame>
        <p:nvGraphicFramePr>
          <p:cNvPr id="28" name="Content Placeholder 114" descr="Sample table with 4 columns, 7 rows." title="Sample Table">
            <a:extLst>
              <a:ext uri="{FF2B5EF4-FFF2-40B4-BE49-F238E27FC236}">
                <a16:creationId xmlns:a16="http://schemas.microsoft.com/office/drawing/2014/main" id="{0E637337-0507-41F6-97D2-13754FA48B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791916"/>
              </p:ext>
            </p:extLst>
          </p:nvPr>
        </p:nvGraphicFramePr>
        <p:xfrm>
          <a:off x="6725299" y="14453137"/>
          <a:ext cx="5414728" cy="3074052"/>
        </p:xfrm>
        <a:graphic>
          <a:graphicData uri="http://schemas.openxmlformats.org/drawingml/2006/table">
            <a:tbl>
              <a:tblPr firstRow="1" bandRow="1"/>
              <a:tblGrid>
                <a:gridCol w="1353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342"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Heading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Heading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Heading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342"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4001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42"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856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342"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342"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342"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" name="Text Box 180">
            <a:extLst>
              <a:ext uri="{FF2B5EF4-FFF2-40B4-BE49-F238E27FC236}">
                <a16:creationId xmlns:a16="http://schemas.microsoft.com/office/drawing/2014/main" id="{3C922B17-9F75-4CE0-AACF-62763CFE7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246" y="17702312"/>
            <a:ext cx="3563067" cy="43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1.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of the table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30" y="13894132"/>
            <a:ext cx="4112872" cy="2844890"/>
          </a:xfrm>
          <a:prstGeom prst="rect">
            <a:avLst/>
          </a:prstGeom>
        </p:spPr>
      </p:pic>
      <p:pic>
        <p:nvPicPr>
          <p:cNvPr id="30" name="Picture 179" descr="Picture2">
            <a:extLst>
              <a:ext uri="{FF2B5EF4-FFF2-40B4-BE49-F238E27FC236}">
                <a16:creationId xmlns:a16="http://schemas.microsoft.com/office/drawing/2014/main" id="{687C7477-CD31-4BF4-90D8-9FE7AB13F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84" y="16267285"/>
            <a:ext cx="3928416" cy="2618792"/>
          </a:xfrm>
          <a:prstGeom prst="rect">
            <a:avLst/>
          </a:prstGeom>
          <a:noFill/>
          <a:ln w="57150">
            <a:solidFill>
              <a:sysClr val="window" lastClr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F4BF64546C73A40A9597998E2737A1E" ma:contentTypeVersion="10" ma:contentTypeDescription="Создание документа." ma:contentTypeScope="" ma:versionID="0a0a39d2dd5a464e145da3408000c665">
  <xsd:schema xmlns:xsd="http://www.w3.org/2001/XMLSchema" xmlns:xs="http://www.w3.org/2001/XMLSchema" xmlns:p="http://schemas.microsoft.com/office/2006/metadata/properties" xmlns:ns3="2ff0b6ba-d77e-4390-b2e4-ab4a8fe49c4b" targetNamespace="http://schemas.microsoft.com/office/2006/metadata/properties" ma:root="true" ma:fieldsID="49944cb625b98d88ae15fd0cac2d72b2" ns3:_="">
    <xsd:import namespace="2ff0b6ba-d77e-4390-b2e4-ab4a8fe49c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0b6ba-d77e-4390-b2e4-ab4a8fe49c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4DB249-7B71-4071-AC15-871B41B668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7CE89-4E4B-4A66-B6C7-7695944DD7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0b6ba-d77e-4390-b2e4-ab4a8fe49c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EDFA07-44BC-48F4-AAFA-00DDB6A125D3}">
  <ds:schemaRefs>
    <ds:schemaRef ds:uri="http://schemas.microsoft.com/office/2006/metadata/properties"/>
    <ds:schemaRef ds:uri="2ff0b6ba-d77e-4390-b2e4-ab4a8fe49c4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Pages>0</Pages>
  <Words>235</Words>
  <Characters>0</Characters>
  <Application>Microsoft Office PowerPoint</Application>
  <PresentationFormat>Произвольный</PresentationFormat>
  <Lines>0</Lines>
  <Paragraphs>60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</vt:i4>
      </vt:variant>
    </vt:vector>
  </HeadingPairs>
  <TitlesOfParts>
    <vt:vector size="18" baseType="lpstr">
      <vt:lpstr>Arial</vt:lpstr>
      <vt:lpstr>GillSans</vt:lpstr>
      <vt:lpstr>Times New Roman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Батықова Әлия</cp:lastModifiedBy>
  <cp:revision>48</cp:revision>
  <dcterms:modified xsi:type="dcterms:W3CDTF">2026-03-05T12:22:44Z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CatchAll">
    <vt:lpwstr/>
  </property>
  <property fmtid="{D5CDD505-2E9C-101B-9397-08002B2CF9AE}" pid="3" name="lcf76f155ced4ddcb4097134ff3c332f">
    <vt:lpwstr/>
  </property>
  <property fmtid="{D5CDD505-2E9C-101B-9397-08002B2CF9AE}" pid="4" name="ContentTypeId">
    <vt:lpwstr>0x0101005F4BF64546C73A40A9597998E2737A1E</vt:lpwstr>
  </property>
</Properties>
</file>